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728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20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3589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881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190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19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03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3509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910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609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476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34A8A-B7A0-4BDE-9075-082AD705BBD7}" type="datetimeFigureOut">
              <a:rPr lang="pt-BR" smtClean="0"/>
              <a:t>04/03/2019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AEED8-69BE-4708-9A11-132AD0E72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31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20" r="17108" b="17697"/>
          <a:stretch/>
        </p:blipFill>
        <p:spPr>
          <a:xfrm>
            <a:off x="2226364" y="592079"/>
            <a:ext cx="7649825" cy="574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11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12282" r="12282" b="15362"/>
          <a:stretch/>
        </p:blipFill>
        <p:spPr>
          <a:xfrm>
            <a:off x="1497496" y="0"/>
            <a:ext cx="9197008" cy="580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Ricardo Delfino</dc:creator>
  <cp:lastModifiedBy>Ricardo Delfino</cp:lastModifiedBy>
  <cp:revision>1</cp:revision>
  <dcterms:created xsi:type="dcterms:W3CDTF">2019-03-04T10:58:31Z</dcterms:created>
  <dcterms:modified xsi:type="dcterms:W3CDTF">2019-03-04T10:58:58Z</dcterms:modified>
</cp:coreProperties>
</file>